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6" r:id="rId6"/>
    <p:sldId id="267" r:id="rId7"/>
    <p:sldId id="261" r:id="rId8"/>
    <p:sldId id="269" r:id="rId9"/>
    <p:sldId id="25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390" autoAdjust="0"/>
  </p:normalViewPr>
  <p:slideViewPr>
    <p:cSldViewPr snapToGrid="0">
      <p:cViewPr varScale="1">
        <p:scale>
          <a:sx n="81" d="100"/>
          <a:sy n="81" d="100"/>
        </p:scale>
        <p:origin x="17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51A54-0A1E-4670-B523-545351C9EF10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954CE-10C4-4804-BB2D-2836317AEB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3039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867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Intro slide</a:t>
            </a:r>
          </a:p>
          <a:p>
            <a:endParaRPr lang="en-ZA" dirty="0" smtClean="0"/>
          </a:p>
          <a:p>
            <a:r>
              <a:rPr lang="en-ZA" dirty="0" smtClean="0"/>
              <a:t>Basically prop abstract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2434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709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9692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6588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0542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65027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859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6490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210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4897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0564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8931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07873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6146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6694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994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952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5951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0687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999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42717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84178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236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244F7-6D19-485E-A96A-F3E64D5F5589}" type="datetimeFigureOut">
              <a:rPr lang="en-ZA" smtClean="0"/>
              <a:t>2015/04/16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615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468" y="35626"/>
            <a:ext cx="9144000" cy="2738067"/>
          </a:xfrm>
        </p:spPr>
        <p:txBody>
          <a:bodyPr>
            <a:noAutofit/>
          </a:bodyPr>
          <a:lstStyle/>
          <a:p>
            <a:r>
              <a:rPr lang="en-ZA" sz="4000" dirty="0"/>
              <a:t>Designing a computer program that creates a </a:t>
            </a:r>
            <a:r>
              <a:rPr lang="en-ZA" sz="4000" dirty="0" smtClean="0"/>
              <a:t>3D wire-frame </a:t>
            </a:r>
            <a:r>
              <a:rPr lang="en-ZA" sz="4000" dirty="0"/>
              <a:t>model from a laser scan of the interior of a</a:t>
            </a:r>
            <a:br>
              <a:rPr lang="en-ZA" sz="4000" dirty="0"/>
            </a:br>
            <a:r>
              <a:rPr lang="en-ZA" sz="4000" dirty="0"/>
              <a:t>room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52302" y="5198135"/>
            <a:ext cx="9144000" cy="1655762"/>
          </a:xfrm>
        </p:spPr>
        <p:txBody>
          <a:bodyPr>
            <a:normAutofit fontScale="92500" lnSpcReduction="20000"/>
          </a:bodyPr>
          <a:lstStyle/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r>
              <a:rPr lang="en-ZA" dirty="0" smtClean="0"/>
              <a:t>Tim Marsh</a:t>
            </a:r>
          </a:p>
          <a:p>
            <a:r>
              <a:rPr lang="en-ZA" dirty="0" smtClean="0"/>
              <a:t>Supervisor: Dr George </a:t>
            </a:r>
            <a:r>
              <a:rPr lang="en-ZA" dirty="0" err="1" smtClean="0"/>
              <a:t>Sithole</a:t>
            </a:r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60" y="2784223"/>
            <a:ext cx="2170176" cy="22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897" y="0"/>
            <a:ext cx="10515600" cy="1325563"/>
          </a:xfrm>
        </p:spPr>
        <p:txBody>
          <a:bodyPr/>
          <a:lstStyle/>
          <a:p>
            <a:r>
              <a:rPr lang="en-ZA" dirty="0" smtClean="0"/>
              <a:t>Outcomes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59" y="813374"/>
            <a:ext cx="11010089" cy="2726920"/>
          </a:xfrm>
        </p:spPr>
        <p:txBody>
          <a:bodyPr>
            <a:normAutofit/>
          </a:bodyPr>
          <a:lstStyle/>
          <a:p>
            <a:r>
              <a:rPr lang="en-ZA" dirty="0"/>
              <a:t>The outcome of this paper will be to create an automatic system that creates 3D wire-frame models of the interior of a room/rooms in a building. </a:t>
            </a:r>
          </a:p>
          <a:p>
            <a:r>
              <a:rPr lang="en-ZA" dirty="0"/>
              <a:t>The program will be created in C++ using Point Cloud Library (PCL) and then be used as an add on function for existing point cloud software.</a:t>
            </a:r>
          </a:p>
          <a:p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0" y="2791630"/>
            <a:ext cx="6797047" cy="36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1323" y="364960"/>
            <a:ext cx="10515600" cy="4351338"/>
          </a:xfrm>
        </p:spPr>
        <p:txBody>
          <a:bodyPr/>
          <a:lstStyle/>
          <a:p>
            <a:r>
              <a:rPr lang="en-ZA" dirty="0" smtClean="0"/>
              <a:t>With laser scanning becoming more and more popular as a form of surveying.</a:t>
            </a:r>
          </a:p>
          <a:p>
            <a:r>
              <a:rPr lang="en-ZA" dirty="0" smtClean="0"/>
              <a:t>Laser scanning produces point clouds which are great but not usually what a customer wants</a:t>
            </a:r>
          </a:p>
          <a:p>
            <a:r>
              <a:rPr lang="en-ZA" dirty="0" smtClean="0"/>
              <a:t>We need to make the point cloud usable, more structured</a:t>
            </a:r>
            <a:endParaRPr lang="en-Z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1" y="3418723"/>
            <a:ext cx="3724275" cy="3228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23" y="2753524"/>
            <a:ext cx="6689558" cy="410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6" y="296603"/>
            <a:ext cx="4698332" cy="612825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514473" y="296602"/>
            <a:ext cx="6260431" cy="6128259"/>
          </a:xfrm>
        </p:spPr>
        <p:txBody>
          <a:bodyPr/>
          <a:lstStyle/>
          <a:p>
            <a:r>
              <a:rPr lang="en-ZA" dirty="0" smtClean="0"/>
              <a:t>A </a:t>
            </a:r>
            <a:r>
              <a:rPr lang="en-ZA" dirty="0"/>
              <a:t>wire-frame model is an edge or skeletal representation of a </a:t>
            </a:r>
            <a:r>
              <a:rPr lang="en-ZA" dirty="0" smtClean="0"/>
              <a:t>real-world 3D </a:t>
            </a:r>
            <a:r>
              <a:rPr lang="en-ZA" dirty="0"/>
              <a:t>object using </a:t>
            </a:r>
            <a:r>
              <a:rPr lang="en-ZA" dirty="0" smtClean="0"/>
              <a:t>lines.</a:t>
            </a:r>
          </a:p>
          <a:p>
            <a:r>
              <a:rPr lang="en-ZA" dirty="0" smtClean="0"/>
              <a:t>Interior of buildings are notoriously difficult to navigate as a point cloud</a:t>
            </a:r>
          </a:p>
          <a:p>
            <a:r>
              <a:rPr lang="en-ZA" dirty="0" smtClean="0"/>
              <a:t>Creating a wire-frame model of the interior of the building makes it easier navigate or to use in a practical way. </a:t>
            </a:r>
            <a:endParaRPr lang="en-ZA" dirty="0"/>
          </a:p>
          <a:p>
            <a:r>
              <a:rPr lang="en-ZA" dirty="0" smtClean="0"/>
              <a:t>Greatly reduces size of the model.</a:t>
            </a:r>
          </a:p>
          <a:p>
            <a:endParaRPr lang="en-ZA" dirty="0" smtClean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413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833386" cy="651753"/>
          </a:xfrm>
        </p:spPr>
        <p:txBody>
          <a:bodyPr>
            <a:normAutofit/>
          </a:bodyPr>
          <a:lstStyle/>
          <a:p>
            <a:r>
              <a:rPr lang="en-ZA" sz="3600" u="sng" dirty="0" smtClean="0"/>
              <a:t>From Points to Surface</a:t>
            </a:r>
            <a:endParaRPr lang="en-ZA" sz="3600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144" y="651753"/>
            <a:ext cx="3932237" cy="45654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3200" dirty="0" smtClean="0"/>
              <a:t>Pre-Processing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Removing Noise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Sampling</a:t>
            </a:r>
          </a:p>
        </p:txBody>
      </p:sp>
      <p:pic>
        <p:nvPicPr>
          <p:cNvPr id="1026" name="Picture 2" descr="http://info.photomodeler.com/wp-content/uploads/hs_images/BlogPostNoiseFilter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6" r="33285"/>
          <a:stretch/>
        </p:blipFill>
        <p:spPr bwMode="auto">
          <a:xfrm>
            <a:off x="4422457" y="2628833"/>
            <a:ext cx="7445287" cy="392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254" y="391886"/>
            <a:ext cx="7640390" cy="45654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3200" dirty="0"/>
              <a:t>Determination of the global topology of the objects </a:t>
            </a:r>
            <a:r>
              <a:rPr lang="en-ZA" sz="3200" dirty="0" smtClean="0"/>
              <a:t>surface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Segmenting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Searching for edges</a:t>
            </a:r>
            <a:endParaRPr lang="en-ZA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ZA" sz="2400" dirty="0"/>
          </a:p>
        </p:txBody>
      </p:sp>
      <p:pic>
        <p:nvPicPr>
          <p:cNvPr id="2050" name="Picture 2" descr="http://kos.informatik.uni-osnabrueck.de/icar2013/segm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27" y="2150094"/>
            <a:ext cx="8161132" cy="40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1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344385" y="510639"/>
            <a:ext cx="6864451" cy="4565482"/>
          </a:xfrm>
        </p:spPr>
        <p:txBody>
          <a:bodyPr>
            <a:norm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3200" dirty="0" smtClean="0"/>
              <a:t>Generation </a:t>
            </a:r>
            <a:r>
              <a:rPr lang="en-ZA" sz="3200" dirty="0"/>
              <a:t>of the </a:t>
            </a:r>
            <a:r>
              <a:rPr lang="en-ZA" sz="3200" dirty="0" smtClean="0"/>
              <a:t>surfaces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Triangular </a:t>
            </a:r>
            <a:r>
              <a:rPr lang="en-ZA" sz="2800" dirty="0"/>
              <a:t>meshes or planes </a:t>
            </a:r>
            <a:r>
              <a:rPr lang="en-ZA" sz="2800" dirty="0" smtClean="0"/>
              <a:t>are created </a:t>
            </a:r>
            <a:r>
              <a:rPr lang="en-ZA" sz="2800" dirty="0"/>
              <a:t>satisfying certain requirements e.g. size limits </a:t>
            </a:r>
            <a:r>
              <a:rPr lang="en-ZA" sz="2800" dirty="0" err="1" smtClean="0"/>
              <a:t>ect</a:t>
            </a:r>
            <a:r>
              <a:rPr lang="en-ZA" sz="2800" dirty="0" smtClean="0"/>
              <a:t>…</a:t>
            </a:r>
            <a:endParaRPr lang="en-ZA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96" y="2037946"/>
            <a:ext cx="5933705" cy="48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7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72" y="0"/>
            <a:ext cx="7960732" cy="65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4" y="404519"/>
            <a:ext cx="9079115" cy="57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46" y="1867711"/>
            <a:ext cx="6091956" cy="4990289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0" y="327193"/>
            <a:ext cx="5502646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ZA" sz="3200" dirty="0" smtClean="0"/>
              <a:t>Post Processing</a:t>
            </a:r>
          </a:p>
          <a:p>
            <a:pPr marL="914400" lvl="1" indent="-457200"/>
            <a:r>
              <a:rPr lang="en-ZA" sz="2800" dirty="0" smtClean="0"/>
              <a:t>When the model is created, editing operations are commonly applied to refine and perfect the polygonal surface</a:t>
            </a:r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335062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196</TotalTime>
  <Words>255</Words>
  <Application>Microsoft Office PowerPoint</Application>
  <PresentationFormat>Widescreen</PresentationFormat>
  <Paragraphs>38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</vt:lpstr>
      <vt:lpstr>Designing a computer program that creates a 3D wire-frame model from a laser scan of the interior of a room</vt:lpstr>
      <vt:lpstr>PowerPoint Presentation</vt:lpstr>
      <vt:lpstr>PowerPoint Presentation</vt:lpstr>
      <vt:lpstr>From Points to Surface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Outcomes</vt:lpstr>
    </vt:vector>
  </TitlesOfParts>
  <Company>University of Cape Town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an automatic system that creates 3D wire-frame models of the interior of the rooms in a building</dc:title>
  <dc:creator>Timothy Marsh</dc:creator>
  <cp:lastModifiedBy>Timothy Marsh</cp:lastModifiedBy>
  <cp:revision>22</cp:revision>
  <dcterms:created xsi:type="dcterms:W3CDTF">2015-03-25T10:45:41Z</dcterms:created>
  <dcterms:modified xsi:type="dcterms:W3CDTF">2015-04-16T10:10:34Z</dcterms:modified>
</cp:coreProperties>
</file>